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42" autoAdjust="0"/>
    <p:restoredTop sz="94660"/>
  </p:normalViewPr>
  <p:slideViewPr>
    <p:cSldViewPr>
      <p:cViewPr varScale="1">
        <p:scale>
          <a:sx n="72" d="100"/>
          <a:sy n="72" d="100"/>
        </p:scale>
        <p:origin x="-111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83117EA-1568-415B-8248-89948513E3EE}" type="datetimeFigureOut">
              <a:rPr lang="en-US" smtClean="0"/>
              <a:pPr/>
              <a:t>3/14/2012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7BD8EA6-35A8-47EB-8039-54930592CF3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3117EA-1568-415B-8248-89948513E3EE}" type="datetimeFigureOut">
              <a:rPr lang="en-US" smtClean="0"/>
              <a:pPr/>
              <a:t>3/14/2012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BD8EA6-35A8-47EB-8039-54930592CF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3117EA-1568-415B-8248-89948513E3EE}" type="datetimeFigureOut">
              <a:rPr lang="en-US" smtClean="0"/>
              <a:pPr/>
              <a:t>3/14/2012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BD8EA6-35A8-47EB-8039-54930592CF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3117EA-1568-415B-8248-89948513E3EE}" type="datetimeFigureOut">
              <a:rPr lang="en-US" smtClean="0"/>
              <a:pPr/>
              <a:t>3/14/2012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BD8EA6-35A8-47EB-8039-54930592CF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83117EA-1568-415B-8248-89948513E3EE}" type="datetimeFigureOut">
              <a:rPr lang="en-US" smtClean="0"/>
              <a:pPr/>
              <a:t>3/14/2012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BD8EA6-35A8-47EB-8039-54930592CF3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3117EA-1568-415B-8248-89948513E3EE}" type="datetimeFigureOut">
              <a:rPr lang="en-US" smtClean="0"/>
              <a:pPr/>
              <a:t>3/14/2012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BD8EA6-35A8-47EB-8039-54930592CF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83117EA-1568-415B-8248-89948513E3EE}" type="datetimeFigureOut">
              <a:rPr lang="en-US" smtClean="0"/>
              <a:pPr/>
              <a:t>3/14/2012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BD8EA6-35A8-47EB-8039-54930592CF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3117EA-1568-415B-8248-89948513E3EE}" type="datetimeFigureOut">
              <a:rPr lang="en-US" smtClean="0"/>
              <a:pPr/>
              <a:t>3/14/2012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BD8EA6-35A8-47EB-8039-54930592CF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3117EA-1568-415B-8248-89948513E3EE}" type="datetimeFigureOut">
              <a:rPr lang="en-US" smtClean="0"/>
              <a:pPr/>
              <a:t>3/14/2012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BD8EA6-35A8-47EB-8039-54930592CF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3117EA-1568-415B-8248-89948513E3EE}" type="datetimeFigureOut">
              <a:rPr lang="en-US" smtClean="0"/>
              <a:pPr/>
              <a:t>3/14/2012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BD8EA6-35A8-47EB-8039-54930592CF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3117EA-1568-415B-8248-89948513E3EE}" type="datetimeFigureOut">
              <a:rPr lang="en-US" smtClean="0"/>
              <a:pPr/>
              <a:t>3/14/2012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7BD8EA6-35A8-47EB-8039-54930592CF3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83117EA-1568-415B-8248-89948513E3EE}" type="datetimeFigureOut">
              <a:rPr lang="en-US" smtClean="0"/>
              <a:pPr/>
              <a:t>3/14/2012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7BD8EA6-35A8-47EB-8039-54930592CF3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u="sng" dirty="0" smtClean="0"/>
              <a:t>1984</a:t>
            </a:r>
            <a:endParaRPr lang="en-US" u="sng" dirty="0"/>
          </a:p>
        </p:txBody>
      </p:sp>
      <p:sp>
        <p:nvSpPr>
          <p:cNvPr id="3" name="Subtitle 2"/>
          <p:cNvSpPr>
            <a:spLocks noGrp="1"/>
          </p:cNvSpPr>
          <p:nvPr>
            <p:ph type="subTitle" idx="1"/>
          </p:nvPr>
        </p:nvSpPr>
        <p:spPr/>
        <p:txBody>
          <a:bodyPr/>
          <a:lstStyle/>
          <a:p>
            <a:r>
              <a:rPr lang="en-US" dirty="0" smtClean="0"/>
              <a:t>Author: George Orwell</a:t>
            </a:r>
          </a:p>
          <a:p>
            <a:r>
              <a:rPr lang="en-US" dirty="0" smtClean="0"/>
              <a:t>Group: </a:t>
            </a:r>
            <a:r>
              <a:rPr lang="en-US" dirty="0" err="1" smtClean="0"/>
              <a:t>Earthcolony</a:t>
            </a:r>
            <a:r>
              <a:rPr lang="en-US" dirty="0" smtClean="0"/>
              <a:t> 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Trust to Today</a:t>
            </a:r>
            <a:endParaRPr lang="en-US" dirty="0"/>
          </a:p>
        </p:txBody>
      </p:sp>
      <p:sp>
        <p:nvSpPr>
          <p:cNvPr id="3" name="Content Placeholder 2"/>
          <p:cNvSpPr>
            <a:spLocks noGrp="1"/>
          </p:cNvSpPr>
          <p:nvPr>
            <p:ph idx="1"/>
          </p:nvPr>
        </p:nvSpPr>
        <p:spPr/>
        <p:txBody>
          <a:bodyPr>
            <a:normAutofit lnSpcReduction="10000"/>
          </a:bodyPr>
          <a:lstStyle/>
          <a:p>
            <a:r>
              <a:rPr lang="en-US" dirty="0" smtClean="0"/>
              <a:t>In the book it was very hard to trust someone and everyone was only concerned with themselves.  This is how society is becoming today.  Most people only worry about their problems and how they do not rely on others for help.  This is like the book because it was impossible to tell anyone anything because of the </a:t>
            </a:r>
            <a:r>
              <a:rPr lang="en-US" dirty="0" err="1" smtClean="0"/>
              <a:t>telescreen</a:t>
            </a:r>
            <a:r>
              <a:rPr lang="en-US" dirty="0" smtClean="0"/>
              <a:t> and you did not know if they would turn against you.  Today people do not have to worry about </a:t>
            </a:r>
            <a:r>
              <a:rPr lang="en-US" dirty="0" err="1" smtClean="0"/>
              <a:t>telescreens</a:t>
            </a:r>
            <a:r>
              <a:rPr lang="en-US" dirty="0" smtClean="0"/>
              <a:t> but they do have to worry about people spreading rumors about them.  No one wants that so people tend to stick to themselves.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Connecting Control with Technology to Today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book really relates to this day in age because of the use of technology.  America has become so dependent on the use of technology that if changes were made we would believe them.  For example if the calculator says that 2+2=5 we would believe it because we do not stop and process the facts.  The world is so reliant on technology that people will believe it no matter how crazy it is.  Another example would be Wikipedia; anyone can write that George Washington was not the first President but that he killed the first President. What is written is taken exactly at that and students writing a report would just take the facts and not go off of what the teacher has told them.  People rely on technology and what it says more than they rely on books.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Connecting Dependence on a Leader to Today</a:t>
            </a:r>
            <a:endParaRPr lang="en-US" dirty="0"/>
          </a:p>
        </p:txBody>
      </p:sp>
      <p:sp>
        <p:nvSpPr>
          <p:cNvPr id="3" name="Content Placeholder 2"/>
          <p:cNvSpPr>
            <a:spLocks noGrp="1"/>
          </p:cNvSpPr>
          <p:nvPr>
            <p:ph idx="1"/>
          </p:nvPr>
        </p:nvSpPr>
        <p:spPr/>
        <p:txBody>
          <a:bodyPr/>
          <a:lstStyle/>
          <a:p>
            <a:r>
              <a:rPr lang="en-US" dirty="0" smtClean="0"/>
              <a:t> Society depends on a leader to help keep us safe.  They depend on the person to give them a safe environment to live in and that the economy will be stable.  In the book the people relied on Big Brother to give them their rations and to protect during war.  This is how people today view the leaders.  The people put a lot of faith and trust into one person or a team of people to make sure the country is running smoothly.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sp>
        <p:nvSpPr>
          <p:cNvPr id="3" name="Content Placeholder 2"/>
          <p:cNvSpPr>
            <a:spLocks noGrp="1"/>
          </p:cNvSpPr>
          <p:nvPr>
            <p:ph idx="1"/>
          </p:nvPr>
        </p:nvSpPr>
        <p:spPr/>
        <p:txBody>
          <a:bodyPr>
            <a:normAutofit fontScale="92500"/>
          </a:bodyPr>
          <a:lstStyle/>
          <a:p>
            <a:r>
              <a:rPr lang="en-US" dirty="0" smtClean="0"/>
              <a:t>This book has taught the group that we need to stop being so obsessed with technology.  We need to stop and think about the information we are reading and processing whether or not it is true.  We also learned that we need to research and pay attention to who we vote for our leaders to be.  All of us are fortunate enough to live in America and to have the right to choose who runs our country.  Therefore, we all need to be appreciative and make smart decisions of who we choose to run our country.  The decision is up to us and if we want to be able to be free and not someday have a leader like Big Brother then we need to really think.</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r>
              <a:rPr lang="en-US" dirty="0" smtClean="0"/>
              <a:t>The book </a:t>
            </a:r>
            <a:r>
              <a:rPr lang="en-US" u="sng" dirty="0" smtClean="0"/>
              <a:t>1984</a:t>
            </a:r>
            <a:r>
              <a:rPr lang="en-US" dirty="0" smtClean="0"/>
              <a:t> is a book based in London of a society that is “perfect.”  The people are constantly watched by Big Brother and they must follow all the rules.  Winston, the main character, tries his hardest to follow the rules but he secretly hates Big Brother.  He joins the brotherhood which is a secret society that is against the normal life of Big Brother. After a few months Winston gets caught and is tortured by the </a:t>
            </a:r>
            <a:r>
              <a:rPr lang="en-US" dirty="0" smtClean="0"/>
              <a:t>Thought Police</a:t>
            </a:r>
            <a:r>
              <a:rPr lang="en-US" dirty="0" smtClean="0"/>
              <a:t>.  In the end, Winston finds a true appreciation for Big Brother.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Themes</a:t>
            </a:r>
            <a:endParaRPr lang="en-US" dirty="0"/>
          </a:p>
        </p:txBody>
      </p:sp>
      <p:sp>
        <p:nvSpPr>
          <p:cNvPr id="3" name="Content Placeholder 2"/>
          <p:cNvSpPr>
            <a:spLocks noGrp="1"/>
          </p:cNvSpPr>
          <p:nvPr>
            <p:ph idx="1"/>
          </p:nvPr>
        </p:nvSpPr>
        <p:spPr/>
        <p:txBody>
          <a:bodyPr/>
          <a:lstStyle/>
          <a:p>
            <a:pPr>
              <a:buNone/>
            </a:pPr>
            <a:r>
              <a:rPr lang="en-US" dirty="0" smtClean="0"/>
              <a:t>1.) Trust </a:t>
            </a:r>
          </a:p>
          <a:p>
            <a:pPr>
              <a:buNone/>
            </a:pPr>
            <a:r>
              <a:rPr lang="en-US" dirty="0" smtClean="0"/>
              <a:t>2.) Control with technology</a:t>
            </a:r>
          </a:p>
          <a:p>
            <a:pPr>
              <a:buNone/>
            </a:pPr>
            <a:r>
              <a:rPr lang="en-US" dirty="0" smtClean="0"/>
              <a:t>3.) Dependence on a leader</a:t>
            </a:r>
          </a:p>
          <a:p>
            <a:pPr>
              <a:buNone/>
            </a:pPr>
            <a:r>
              <a:rPr lang="en-US" dirty="0" smtClean="0"/>
              <a:t>The book really incorporates the three main types of themes: </a:t>
            </a:r>
            <a:r>
              <a:rPr lang="en-US" dirty="0"/>
              <a:t>m</a:t>
            </a:r>
            <a:r>
              <a:rPr lang="en-US" dirty="0" smtClean="0"/>
              <a:t>an versus man, man versus society, and man versus self.</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Trust</a:t>
            </a:r>
            <a:endParaRPr lang="en-US" dirty="0"/>
          </a:p>
        </p:txBody>
      </p:sp>
      <p:sp>
        <p:nvSpPr>
          <p:cNvPr id="3" name="Content Placeholder 2"/>
          <p:cNvSpPr>
            <a:spLocks noGrp="1"/>
          </p:cNvSpPr>
          <p:nvPr>
            <p:ph idx="1"/>
          </p:nvPr>
        </p:nvSpPr>
        <p:spPr/>
        <p:txBody>
          <a:bodyPr>
            <a:normAutofit/>
          </a:bodyPr>
          <a:lstStyle/>
          <a:p>
            <a:r>
              <a:rPr lang="en-US" dirty="0" smtClean="0"/>
              <a:t>Trust became a huge issue throughout the book because the characters did not know who they could rely on.  </a:t>
            </a:r>
          </a:p>
          <a:p>
            <a:r>
              <a:rPr lang="en-US" dirty="0" smtClean="0"/>
              <a:t>Big Brother had created a society where the people rarely communicated with each other and if they did they did not talk about feelings or anything deep.</a:t>
            </a:r>
          </a:p>
          <a:p>
            <a:r>
              <a:rPr lang="en-US" dirty="0" smtClean="0"/>
              <a:t>This is shown when Winston puts his trust into O’Brien to become a part of the brotherhood.  Winston trusted him to keep him safe but in the end O’Brien turned on him.</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with Technology</a:t>
            </a:r>
            <a:endParaRPr lang="en-US" dirty="0"/>
          </a:p>
        </p:txBody>
      </p:sp>
      <p:sp>
        <p:nvSpPr>
          <p:cNvPr id="3" name="Content Placeholder 2"/>
          <p:cNvSpPr>
            <a:spLocks noGrp="1"/>
          </p:cNvSpPr>
          <p:nvPr>
            <p:ph idx="1"/>
          </p:nvPr>
        </p:nvSpPr>
        <p:spPr/>
        <p:txBody>
          <a:bodyPr>
            <a:normAutofit/>
          </a:bodyPr>
          <a:lstStyle/>
          <a:p>
            <a:r>
              <a:rPr lang="en-US" dirty="0" smtClean="0"/>
              <a:t>Technology can really control lives and dictate how a person should live.  Technology seems to take over a persons life and can put fear into them.</a:t>
            </a:r>
          </a:p>
          <a:p>
            <a:r>
              <a:rPr lang="en-US" dirty="0" smtClean="0"/>
              <a:t>Big Brother had created a society to fear because of the technology.  </a:t>
            </a:r>
            <a:r>
              <a:rPr lang="en-US" dirty="0" err="1" smtClean="0"/>
              <a:t>Telescreens</a:t>
            </a:r>
            <a:r>
              <a:rPr lang="en-US" dirty="0" smtClean="0"/>
              <a:t> were placed all over forcing the people to watch everything they did.  </a:t>
            </a:r>
          </a:p>
          <a:p>
            <a:r>
              <a:rPr lang="en-US" dirty="0" smtClean="0"/>
              <a:t>Winston always had to watch his expression because the </a:t>
            </a:r>
            <a:r>
              <a:rPr lang="en-US" dirty="0" err="1" smtClean="0"/>
              <a:t>telescreen</a:t>
            </a:r>
            <a:r>
              <a:rPr lang="en-US" dirty="0" smtClean="0"/>
              <a:t> would pick up on that and he could get into trouble with the </a:t>
            </a:r>
            <a:r>
              <a:rPr lang="en-US" dirty="0" smtClean="0"/>
              <a:t>Thought P</a:t>
            </a:r>
            <a:r>
              <a:rPr lang="en-US" dirty="0" smtClean="0"/>
              <a:t>olice</a:t>
            </a:r>
            <a:r>
              <a:rPr lang="en-US" dirty="0" smtClean="0"/>
              <a:t>.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Dependence on a Leader</a:t>
            </a:r>
            <a:endParaRPr lang="en-US" dirty="0"/>
          </a:p>
        </p:txBody>
      </p:sp>
      <p:sp>
        <p:nvSpPr>
          <p:cNvPr id="3" name="Content Placeholder 2"/>
          <p:cNvSpPr>
            <a:spLocks noGrp="1"/>
          </p:cNvSpPr>
          <p:nvPr>
            <p:ph idx="1"/>
          </p:nvPr>
        </p:nvSpPr>
        <p:spPr/>
        <p:txBody>
          <a:bodyPr>
            <a:normAutofit lnSpcReduction="10000"/>
          </a:bodyPr>
          <a:lstStyle/>
          <a:p>
            <a:r>
              <a:rPr lang="en-US" dirty="0" smtClean="0"/>
              <a:t>Every country has a leader that rules how the country is to work.  Some leaders are great but other really dictate their people.  No matter how the country is ran a leader is needed to keep everything organized.</a:t>
            </a:r>
          </a:p>
          <a:p>
            <a:r>
              <a:rPr lang="en-US" dirty="0" smtClean="0"/>
              <a:t>Big Brother was the leader of the society.  Everyone praised him and followed his every word.  He was always watching the people and “trying” to make life better.</a:t>
            </a:r>
          </a:p>
          <a:p>
            <a:r>
              <a:rPr lang="en-US" dirty="0" smtClean="0"/>
              <a:t>Winston’s society depended on Big Brother to keep everything in order.  Without him people would not have jobs or know how to live their lives.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Vs. Man</a:t>
            </a:r>
            <a:endParaRPr lang="en-US" dirty="0"/>
          </a:p>
        </p:txBody>
      </p:sp>
      <p:sp>
        <p:nvSpPr>
          <p:cNvPr id="3" name="Content Placeholder 2"/>
          <p:cNvSpPr>
            <a:spLocks noGrp="1"/>
          </p:cNvSpPr>
          <p:nvPr>
            <p:ph idx="1"/>
          </p:nvPr>
        </p:nvSpPr>
        <p:spPr/>
        <p:txBody>
          <a:bodyPr/>
          <a:lstStyle/>
          <a:p>
            <a:r>
              <a:rPr lang="en-US" dirty="0" smtClean="0"/>
              <a:t>Man versus man was a major contributor to the theme of the story.  Winston battled with himself to keep his thoughts a secret and to control his every emotion.  Throughout the whole book he was constantly reminding himself to go with the crowd and to live like he loved Big Brother.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Vs. Society</a:t>
            </a:r>
            <a:endParaRPr lang="en-US" dirty="0"/>
          </a:p>
        </p:txBody>
      </p:sp>
      <p:sp>
        <p:nvSpPr>
          <p:cNvPr id="3" name="Content Placeholder 2"/>
          <p:cNvSpPr>
            <a:spLocks noGrp="1"/>
          </p:cNvSpPr>
          <p:nvPr>
            <p:ph idx="1"/>
          </p:nvPr>
        </p:nvSpPr>
        <p:spPr/>
        <p:txBody>
          <a:bodyPr/>
          <a:lstStyle/>
          <a:p>
            <a:r>
              <a:rPr lang="en-US" dirty="0" smtClean="0"/>
              <a:t>Man versus society was another big contributor because of Winston’s view of the leaders and people.  Winston was always confronted with the thoughts of rebelling against society.  He rebelled when he would be with Julia because that was against the way society was to run.  Winston was always trying to act with society while secretly hating it.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Vs. Self</a:t>
            </a:r>
            <a:endParaRPr lang="en-US" dirty="0"/>
          </a:p>
        </p:txBody>
      </p:sp>
      <p:sp>
        <p:nvSpPr>
          <p:cNvPr id="3" name="Content Placeholder 2"/>
          <p:cNvSpPr>
            <a:spLocks noGrp="1"/>
          </p:cNvSpPr>
          <p:nvPr>
            <p:ph idx="1"/>
          </p:nvPr>
        </p:nvSpPr>
        <p:spPr/>
        <p:txBody>
          <a:bodyPr/>
          <a:lstStyle/>
          <a:p>
            <a:r>
              <a:rPr lang="en-US" dirty="0" smtClean="0"/>
              <a:t>Man versus self was the last major theme.  The majority of the time Winston was fighting with himself and his big decision.  He could not decide if he should join the brotherhood or not, he always wanted to.  He was conflicted with himself because he did not want to get caught and go through the torment given by the </a:t>
            </a:r>
            <a:r>
              <a:rPr lang="en-US" dirty="0" smtClean="0"/>
              <a:t>Thought P</a:t>
            </a:r>
            <a:r>
              <a:rPr lang="en-US" dirty="0" smtClean="0"/>
              <a:t>olice</a:t>
            </a:r>
            <a:r>
              <a:rPr lang="en-US" dirty="0" smtClean="0"/>
              <a: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92</TotalTime>
  <Words>1111</Words>
  <Application>Microsoft Office PowerPoint</Application>
  <PresentationFormat>On-screen Show (4:3)</PresentationFormat>
  <Paragraphs>36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1984</vt:lpstr>
      <vt:lpstr>Overview</vt:lpstr>
      <vt:lpstr>Major Themes</vt:lpstr>
      <vt:lpstr>Trust</vt:lpstr>
      <vt:lpstr>Control with Technology</vt:lpstr>
      <vt:lpstr>Dependence on a Leader</vt:lpstr>
      <vt:lpstr>Man Vs. Man</vt:lpstr>
      <vt:lpstr>Man Vs. Society</vt:lpstr>
      <vt:lpstr>Man Vs. Self</vt:lpstr>
      <vt:lpstr>Connecting Trust to Today</vt:lpstr>
      <vt:lpstr>Connecting Control with Technology to Today </vt:lpstr>
      <vt:lpstr>Connecting Dependence on a Leader to Today</vt:lpstr>
      <vt:lpstr>Lessons Learned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1984</dc:title>
  <dc:creator>egstafford12</dc:creator>
  <cp:lastModifiedBy>egstafford12</cp:lastModifiedBy>
  <cp:revision>14</cp:revision>
  <dcterms:created xsi:type="dcterms:W3CDTF">2012-03-12T15:09:58Z</dcterms:created>
  <dcterms:modified xsi:type="dcterms:W3CDTF">2012-03-14T14:02:47Z</dcterms:modified>
</cp:coreProperties>
</file>